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18288000" cy="10287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2" autoAdjust="0"/>
    <p:restoredTop sz="94660"/>
  </p:normalViewPr>
  <p:slideViewPr>
    <p:cSldViewPr snapToGrid="0">
      <p:cViewPr varScale="1">
        <p:scale>
          <a:sx n="58" d="100"/>
          <a:sy n="58" d="100"/>
        </p:scale>
        <p:origin x="581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ksandra Bojdak" userId="b96e15c6-1369-4e26-abc3-90fb87212fcb" providerId="ADAL" clId="{27FF5DF5-F6CB-4B80-86CC-CFB1D8BF3630}"/>
    <pc:docChg chg="custSel delSld modSld delMainMaster">
      <pc:chgData name="Aleksandra Bojdak" userId="b96e15c6-1369-4e26-abc3-90fb87212fcb" providerId="ADAL" clId="{27FF5DF5-F6CB-4B80-86CC-CFB1D8BF3630}" dt="2024-04-15T14:36:24.249" v="25" actId="2711"/>
      <pc:docMkLst>
        <pc:docMk/>
      </pc:docMkLst>
      <pc:sldChg chg="modSp mod">
        <pc:chgData name="Aleksandra Bojdak" userId="b96e15c6-1369-4e26-abc3-90fb87212fcb" providerId="ADAL" clId="{27FF5DF5-F6CB-4B80-86CC-CFB1D8BF3630}" dt="2024-04-15T14:36:24.249" v="25" actId="2711"/>
        <pc:sldMkLst>
          <pc:docMk/>
          <pc:sldMk cId="3037408981" sldId="256"/>
        </pc:sldMkLst>
        <pc:spChg chg="mod">
          <ac:chgData name="Aleksandra Bojdak" userId="b96e15c6-1369-4e26-abc3-90fb87212fcb" providerId="ADAL" clId="{27FF5DF5-F6CB-4B80-86CC-CFB1D8BF3630}" dt="2024-04-15T14:36:16.651" v="24" actId="2711"/>
          <ac:spMkLst>
            <pc:docMk/>
            <pc:sldMk cId="3037408981" sldId="256"/>
            <ac:spMk id="2" creationId="{E4BBDACD-B582-4FFF-ACBF-FB53C248AB88}"/>
          </ac:spMkLst>
        </pc:spChg>
        <pc:spChg chg="mod">
          <ac:chgData name="Aleksandra Bojdak" userId="b96e15c6-1369-4e26-abc3-90fb87212fcb" providerId="ADAL" clId="{27FF5DF5-F6CB-4B80-86CC-CFB1D8BF3630}" dt="2024-04-15T14:36:24.249" v="25" actId="2711"/>
          <ac:spMkLst>
            <pc:docMk/>
            <pc:sldMk cId="3037408981" sldId="256"/>
            <ac:spMk id="3" creationId="{B06209EF-00A2-4ECC-B016-DCEAD6BA3682}"/>
          </ac:spMkLst>
        </pc:spChg>
      </pc:sldChg>
      <pc:sldChg chg="del">
        <pc:chgData name="Aleksandra Bojdak" userId="b96e15c6-1369-4e26-abc3-90fb87212fcb" providerId="ADAL" clId="{27FF5DF5-F6CB-4B80-86CC-CFB1D8BF3630}" dt="2024-04-15T14:32:49.135" v="20" actId="47"/>
        <pc:sldMkLst>
          <pc:docMk/>
          <pc:sldMk cId="2077971625" sldId="295"/>
        </pc:sldMkLst>
      </pc:sldChg>
      <pc:sldChg chg="del">
        <pc:chgData name="Aleksandra Bojdak" userId="b96e15c6-1369-4e26-abc3-90fb87212fcb" providerId="ADAL" clId="{27FF5DF5-F6CB-4B80-86CC-CFB1D8BF3630}" dt="2024-04-15T14:32:52.803" v="22" actId="47"/>
        <pc:sldMkLst>
          <pc:docMk/>
          <pc:sldMk cId="106111146" sldId="310"/>
        </pc:sldMkLst>
      </pc:sldChg>
      <pc:sldChg chg="del">
        <pc:chgData name="Aleksandra Bojdak" userId="b96e15c6-1369-4e26-abc3-90fb87212fcb" providerId="ADAL" clId="{27FF5DF5-F6CB-4B80-86CC-CFB1D8BF3630}" dt="2024-04-15T14:32:51.674" v="21" actId="47"/>
        <pc:sldMkLst>
          <pc:docMk/>
          <pc:sldMk cId="3382575670" sldId="333"/>
        </pc:sldMkLst>
      </pc:sldChg>
      <pc:sldMasterChg chg="del delSldLayout">
        <pc:chgData name="Aleksandra Bojdak" userId="b96e15c6-1369-4e26-abc3-90fb87212fcb" providerId="ADAL" clId="{27FF5DF5-F6CB-4B80-86CC-CFB1D8BF3630}" dt="2024-04-15T14:32:52.803" v="22" actId="47"/>
        <pc:sldMasterMkLst>
          <pc:docMk/>
          <pc:sldMasterMk cId="2026224222" sldId="2147483672"/>
        </pc:sldMasterMkLst>
        <pc:sldLayoutChg chg="del">
          <pc:chgData name="Aleksandra Bojdak" userId="b96e15c6-1369-4e26-abc3-90fb87212fcb" providerId="ADAL" clId="{27FF5DF5-F6CB-4B80-86CC-CFB1D8BF3630}" dt="2024-04-15T14:32:52.803" v="22" actId="47"/>
          <pc:sldLayoutMkLst>
            <pc:docMk/>
            <pc:sldMasterMk cId="2026224222" sldId="2147483672"/>
            <pc:sldLayoutMk cId="670426424" sldId="2147483673"/>
          </pc:sldLayoutMkLst>
        </pc:sldLayoutChg>
        <pc:sldLayoutChg chg="del">
          <pc:chgData name="Aleksandra Bojdak" userId="b96e15c6-1369-4e26-abc3-90fb87212fcb" providerId="ADAL" clId="{27FF5DF5-F6CB-4B80-86CC-CFB1D8BF3630}" dt="2024-04-15T14:32:52.803" v="22" actId="47"/>
          <pc:sldLayoutMkLst>
            <pc:docMk/>
            <pc:sldMasterMk cId="2026224222" sldId="2147483672"/>
            <pc:sldLayoutMk cId="1386248963" sldId="2147483674"/>
          </pc:sldLayoutMkLst>
        </pc:sldLayoutChg>
        <pc:sldLayoutChg chg="del">
          <pc:chgData name="Aleksandra Bojdak" userId="b96e15c6-1369-4e26-abc3-90fb87212fcb" providerId="ADAL" clId="{27FF5DF5-F6CB-4B80-86CC-CFB1D8BF3630}" dt="2024-04-15T14:32:52.803" v="22" actId="47"/>
          <pc:sldLayoutMkLst>
            <pc:docMk/>
            <pc:sldMasterMk cId="2026224222" sldId="2147483672"/>
            <pc:sldLayoutMk cId="3369651669" sldId="2147483675"/>
          </pc:sldLayoutMkLst>
        </pc:sldLayoutChg>
        <pc:sldLayoutChg chg="del">
          <pc:chgData name="Aleksandra Bojdak" userId="b96e15c6-1369-4e26-abc3-90fb87212fcb" providerId="ADAL" clId="{27FF5DF5-F6CB-4B80-86CC-CFB1D8BF3630}" dt="2024-04-15T14:32:52.803" v="22" actId="47"/>
          <pc:sldLayoutMkLst>
            <pc:docMk/>
            <pc:sldMasterMk cId="2026224222" sldId="2147483672"/>
            <pc:sldLayoutMk cId="2439575674" sldId="2147483676"/>
          </pc:sldLayoutMkLst>
        </pc:sldLayoutChg>
        <pc:sldLayoutChg chg="del">
          <pc:chgData name="Aleksandra Bojdak" userId="b96e15c6-1369-4e26-abc3-90fb87212fcb" providerId="ADAL" clId="{27FF5DF5-F6CB-4B80-86CC-CFB1D8BF3630}" dt="2024-04-15T14:32:52.803" v="22" actId="47"/>
          <pc:sldLayoutMkLst>
            <pc:docMk/>
            <pc:sldMasterMk cId="2026224222" sldId="2147483672"/>
            <pc:sldLayoutMk cId="964489377" sldId="2147483677"/>
          </pc:sldLayoutMkLst>
        </pc:sldLayoutChg>
        <pc:sldLayoutChg chg="del">
          <pc:chgData name="Aleksandra Bojdak" userId="b96e15c6-1369-4e26-abc3-90fb87212fcb" providerId="ADAL" clId="{27FF5DF5-F6CB-4B80-86CC-CFB1D8BF3630}" dt="2024-04-15T14:32:52.803" v="22" actId="47"/>
          <pc:sldLayoutMkLst>
            <pc:docMk/>
            <pc:sldMasterMk cId="2026224222" sldId="2147483672"/>
            <pc:sldLayoutMk cId="3821399504" sldId="2147483678"/>
          </pc:sldLayoutMkLst>
        </pc:sldLayoutChg>
        <pc:sldLayoutChg chg="del">
          <pc:chgData name="Aleksandra Bojdak" userId="b96e15c6-1369-4e26-abc3-90fb87212fcb" providerId="ADAL" clId="{27FF5DF5-F6CB-4B80-86CC-CFB1D8BF3630}" dt="2024-04-15T14:32:52.803" v="22" actId="47"/>
          <pc:sldLayoutMkLst>
            <pc:docMk/>
            <pc:sldMasterMk cId="2026224222" sldId="2147483672"/>
            <pc:sldLayoutMk cId="1922567824" sldId="2147483679"/>
          </pc:sldLayoutMkLst>
        </pc:sldLayoutChg>
        <pc:sldLayoutChg chg="del">
          <pc:chgData name="Aleksandra Bojdak" userId="b96e15c6-1369-4e26-abc3-90fb87212fcb" providerId="ADAL" clId="{27FF5DF5-F6CB-4B80-86CC-CFB1D8BF3630}" dt="2024-04-15T14:32:52.803" v="22" actId="47"/>
          <pc:sldLayoutMkLst>
            <pc:docMk/>
            <pc:sldMasterMk cId="2026224222" sldId="2147483672"/>
            <pc:sldLayoutMk cId="206898096" sldId="2147483680"/>
          </pc:sldLayoutMkLst>
        </pc:sldLayoutChg>
        <pc:sldLayoutChg chg="del">
          <pc:chgData name="Aleksandra Bojdak" userId="b96e15c6-1369-4e26-abc3-90fb87212fcb" providerId="ADAL" clId="{27FF5DF5-F6CB-4B80-86CC-CFB1D8BF3630}" dt="2024-04-15T14:32:52.803" v="22" actId="47"/>
          <pc:sldLayoutMkLst>
            <pc:docMk/>
            <pc:sldMasterMk cId="2026224222" sldId="2147483672"/>
            <pc:sldLayoutMk cId="183170562" sldId="2147483681"/>
          </pc:sldLayoutMkLst>
        </pc:sldLayoutChg>
        <pc:sldLayoutChg chg="del">
          <pc:chgData name="Aleksandra Bojdak" userId="b96e15c6-1369-4e26-abc3-90fb87212fcb" providerId="ADAL" clId="{27FF5DF5-F6CB-4B80-86CC-CFB1D8BF3630}" dt="2024-04-15T14:32:52.803" v="22" actId="47"/>
          <pc:sldLayoutMkLst>
            <pc:docMk/>
            <pc:sldMasterMk cId="2026224222" sldId="2147483672"/>
            <pc:sldLayoutMk cId="2475045364" sldId="2147483682"/>
          </pc:sldLayoutMkLst>
        </pc:sldLayoutChg>
        <pc:sldLayoutChg chg="del">
          <pc:chgData name="Aleksandra Bojdak" userId="b96e15c6-1369-4e26-abc3-90fb87212fcb" providerId="ADAL" clId="{27FF5DF5-F6CB-4B80-86CC-CFB1D8BF3630}" dt="2024-04-15T14:32:52.803" v="22" actId="47"/>
          <pc:sldLayoutMkLst>
            <pc:docMk/>
            <pc:sldMasterMk cId="2026224222" sldId="2147483672"/>
            <pc:sldLayoutMk cId="3206189008" sldId="2147483683"/>
          </pc:sldLayoutMkLst>
        </pc:sldLayoutChg>
      </pc:sldMasterChg>
    </pc:docChg>
  </pc:docChgLst>
  <pc:docChgLst>
    <pc:chgData name="Aleksandra Bojdak" userId="b96e15c6-1369-4e26-abc3-90fb87212fcb" providerId="ADAL" clId="{CAA8A4B1-B242-453A-9C92-89B6BC6CA4D3}"/>
    <pc:docChg chg="addSld delSld modSld">
      <pc:chgData name="Aleksandra Bojdak" userId="b96e15c6-1369-4e26-abc3-90fb87212fcb" providerId="ADAL" clId="{CAA8A4B1-B242-453A-9C92-89B6BC6CA4D3}" dt="2024-02-28T18:54:28.742" v="3" actId="47"/>
      <pc:docMkLst>
        <pc:docMk/>
      </pc:docMkLst>
      <pc:sldChg chg="del">
        <pc:chgData name="Aleksandra Bojdak" userId="b96e15c6-1369-4e26-abc3-90fb87212fcb" providerId="ADAL" clId="{CAA8A4B1-B242-453A-9C92-89B6BC6CA4D3}" dt="2024-02-28T18:53:56.620" v="1" actId="47"/>
        <pc:sldMkLst>
          <pc:docMk/>
          <pc:sldMk cId="1322933076" sldId="293"/>
        </pc:sldMkLst>
      </pc:sldChg>
      <pc:sldChg chg="new del">
        <pc:chgData name="Aleksandra Bojdak" userId="b96e15c6-1369-4e26-abc3-90fb87212fcb" providerId="ADAL" clId="{CAA8A4B1-B242-453A-9C92-89B6BC6CA4D3}" dt="2024-02-28T18:54:28.742" v="3" actId="47"/>
        <pc:sldMkLst>
          <pc:docMk/>
          <pc:sldMk cId="2078560689" sldId="294"/>
        </pc:sldMkLst>
      </pc:sldChg>
      <pc:sldChg chg="add">
        <pc:chgData name="Aleksandra Bojdak" userId="b96e15c6-1369-4e26-abc3-90fb87212fcb" providerId="ADAL" clId="{CAA8A4B1-B242-453A-9C92-89B6BC6CA4D3}" dt="2024-02-28T18:54:25.962" v="2"/>
        <pc:sldMkLst>
          <pc:docMk/>
          <pc:sldMk cId="3382575670" sldId="33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545"/>
            <a:ext cx="13716000" cy="3581400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3057"/>
            <a:ext cx="13716000" cy="2483643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1E1EC-4841-4563-9548-ED80E7AE5D84}" type="datetimeFigureOut">
              <a:rPr lang="pl-PL" smtClean="0"/>
              <a:t>15.04.2024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05D68-445C-4348-B286-1EE113F56A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8237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1E1EC-4841-4563-9548-ED80E7AE5D84}" type="datetimeFigureOut">
              <a:rPr lang="pl-PL" smtClean="0"/>
              <a:t>15.04.2024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05D68-445C-4348-B286-1EE113F56A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70733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688"/>
            <a:ext cx="3943350" cy="8717757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688"/>
            <a:ext cx="11601450" cy="871775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1E1EC-4841-4563-9548-ED80E7AE5D84}" type="datetimeFigureOut">
              <a:rPr lang="pl-PL" smtClean="0"/>
              <a:t>15.04.2024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05D68-445C-4348-B286-1EE113F56A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77897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1E1EC-4841-4563-9548-ED80E7AE5D84}" type="datetimeFigureOut">
              <a:rPr lang="pl-PL" smtClean="0"/>
              <a:t>15.04.2024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05D68-445C-4348-B286-1EE113F56A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1055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4608"/>
            <a:ext cx="15773400" cy="427910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4195"/>
            <a:ext cx="15773400" cy="2250281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1E1EC-4841-4563-9548-ED80E7AE5D84}" type="datetimeFigureOut">
              <a:rPr lang="pl-PL" smtClean="0"/>
              <a:t>15.04.2024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05D68-445C-4348-B286-1EE113F56A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0945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438"/>
            <a:ext cx="7772400" cy="652700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438"/>
            <a:ext cx="7772400" cy="652700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1E1EC-4841-4563-9548-ED80E7AE5D84}" type="datetimeFigureOut">
              <a:rPr lang="pl-PL" smtClean="0"/>
              <a:t>15.04.2024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05D68-445C-4348-B286-1EE113F56A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0983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688"/>
            <a:ext cx="15773400" cy="1988345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1745"/>
            <a:ext cx="7736681" cy="1235868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7613"/>
            <a:ext cx="7736681" cy="552688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1745"/>
            <a:ext cx="7774782" cy="1235868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7613"/>
            <a:ext cx="7774782" cy="552688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1E1EC-4841-4563-9548-ED80E7AE5D84}" type="datetimeFigureOut">
              <a:rPr lang="pl-PL" smtClean="0"/>
              <a:t>15.04.2024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05D68-445C-4348-B286-1EE113F56A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84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1E1EC-4841-4563-9548-ED80E7AE5D84}" type="datetimeFigureOut">
              <a:rPr lang="pl-PL" smtClean="0"/>
              <a:t>15.04.2024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05D68-445C-4348-B286-1EE113F56A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11379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1E1EC-4841-4563-9548-ED80E7AE5D84}" type="datetimeFigureOut">
              <a:rPr lang="pl-PL" smtClean="0"/>
              <a:t>15.04.2024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05D68-445C-4348-B286-1EE113F56A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8623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800"/>
            <a:ext cx="5898356" cy="24003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1138"/>
            <a:ext cx="9258300" cy="7310438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100"/>
            <a:ext cx="5898356" cy="5717382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1E1EC-4841-4563-9548-ED80E7AE5D84}" type="datetimeFigureOut">
              <a:rPr lang="pl-PL" smtClean="0"/>
              <a:t>15.04.2024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05D68-445C-4348-B286-1EE113F56A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7722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800"/>
            <a:ext cx="5898356" cy="24003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1138"/>
            <a:ext cx="9258300" cy="7310438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100"/>
            <a:ext cx="5898356" cy="5717382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1E1EC-4841-4563-9548-ED80E7AE5D84}" type="datetimeFigureOut">
              <a:rPr lang="pl-PL" smtClean="0"/>
              <a:t>15.04.2024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05D68-445C-4348-B286-1EE113F56A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20121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688"/>
            <a:ext cx="15773400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438"/>
            <a:ext cx="15773400" cy="6527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1E1EC-4841-4563-9548-ED80E7AE5D84}" type="datetimeFigureOut">
              <a:rPr lang="pl-PL" smtClean="0"/>
              <a:t>15.04.2024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05D68-445C-4348-B286-1EE113F56A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2492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4BBDACD-B582-4FFF-ACBF-FB53C248AB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err="1">
                <a:latin typeface="+mn-lt"/>
                <a:cs typeface="Times New Roman" panose="02020603050405020304" pitchFamily="18" charset="0"/>
              </a:rPr>
              <a:t>yyy</a:t>
            </a:r>
            <a:endParaRPr lang="pl-PL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06209EF-00A2-4ECC-B016-DCEAD6BA36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800" dirty="0" err="1">
                <a:cs typeface="Times New Roman" panose="02020603050405020304" pitchFamily="18" charset="0"/>
              </a:rPr>
              <a:t>Aaaaaaaaa</a:t>
            </a:r>
            <a:r>
              <a:rPr lang="pl-PL" sz="800" dirty="0">
                <a:cs typeface="Times New Roman" panose="02020603050405020304" pitchFamily="18" charset="0"/>
              </a:rPr>
              <a:t> BBBBB</a:t>
            </a:r>
          </a:p>
        </p:txBody>
      </p:sp>
    </p:spTree>
    <p:extLst>
      <p:ext uri="{BB962C8B-B14F-4D97-AF65-F5344CB8AC3E}">
        <p14:creationId xmlns:p14="http://schemas.microsoft.com/office/powerpoint/2010/main" val="303740898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6675643368AF547B9EE49C7B6F6DA79" ma:contentTypeVersion="18" ma:contentTypeDescription="Utwórz nowy dokument." ma:contentTypeScope="" ma:versionID="433627fbfe18fe5ad7f3d0aa7c9c679d">
  <xsd:schema xmlns:xsd="http://www.w3.org/2001/XMLSchema" xmlns:xs="http://www.w3.org/2001/XMLSchema" xmlns:p="http://schemas.microsoft.com/office/2006/metadata/properties" xmlns:ns2="9cf2cc26-de81-4601-b110-93a8328e3600" xmlns:ns3="212ab7de-6ad2-49c1-b9a7-10cbe8014ba4" targetNamespace="http://schemas.microsoft.com/office/2006/metadata/properties" ma:root="true" ma:fieldsID="45a36bf337e730727b3ebd3464dd9379" ns2:_="" ns3:_="">
    <xsd:import namespace="9cf2cc26-de81-4601-b110-93a8328e3600"/>
    <xsd:import namespace="212ab7de-6ad2-49c1-b9a7-10cbe8014ba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f2cc26-de81-4601-b110-93a8328e36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Tagi obrazów" ma:readOnly="false" ma:fieldId="{5cf76f15-5ced-4ddc-b409-7134ff3c332f}" ma:taxonomyMulti="true" ma:sspId="5dfca2fd-cc07-4592-a6e9-e182b7d08d6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2ab7de-6ad2-49c1-b9a7-10cbe8014ba4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5d9b0d2-90e0-49d2-bc34-7b65e41060b9}" ma:internalName="TaxCatchAll" ma:showField="CatchAllData" ma:web="212ab7de-6ad2-49c1-b9a7-10cbe8014ba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cf2cc26-de81-4601-b110-93a8328e3600">
      <Terms xmlns="http://schemas.microsoft.com/office/infopath/2007/PartnerControls"/>
    </lcf76f155ced4ddcb4097134ff3c332f>
    <TaxCatchAll xmlns="212ab7de-6ad2-49c1-b9a7-10cbe8014ba4" xsi:nil="true"/>
  </documentManagement>
</p:properties>
</file>

<file path=customXml/itemProps1.xml><?xml version="1.0" encoding="utf-8"?>
<ds:datastoreItem xmlns:ds="http://schemas.openxmlformats.org/officeDocument/2006/customXml" ds:itemID="{E9806E51-9678-4E4B-B1CE-0D0FF178B8E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CA9568A-0FCC-4338-B47A-231EB7E0E0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f2cc26-de81-4601-b110-93a8328e3600"/>
    <ds:schemaRef ds:uri="212ab7de-6ad2-49c1-b9a7-10cbe8014b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BF4430F-FE03-4F17-934A-095A3285684E}">
  <ds:schemaRefs>
    <ds:schemaRef ds:uri="http://schemas.microsoft.com/office/2006/metadata/properties"/>
    <ds:schemaRef ds:uri="http://schemas.microsoft.com/office/infopath/2007/PartnerControls"/>
    <ds:schemaRef ds:uri="9cf2cc26-de81-4601-b110-93a8328e3600"/>
    <ds:schemaRef ds:uri="212ab7de-6ad2-49c1-b9a7-10cbe8014ba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2455</TotalTime>
  <Words>3</Words>
  <Application>Microsoft Office PowerPoint</Application>
  <PresentationFormat>Niestandardowy</PresentationFormat>
  <Paragraphs>2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Motyw pakietu Office</vt:lpstr>
      <vt:lpstr>yyy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yyy</dc:title>
  <dc:creator>Aleksandra Bojdak</dc:creator>
  <cp:lastModifiedBy>Aleksandra Bojdak</cp:lastModifiedBy>
  <cp:revision>1</cp:revision>
  <dcterms:created xsi:type="dcterms:W3CDTF">2021-09-06T20:07:21Z</dcterms:created>
  <dcterms:modified xsi:type="dcterms:W3CDTF">2024-04-15T14:36:25Z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0x010100E6675643368AF547B9EE49C7B6F6DA79</vt:lpwstr>
  </property>
  <property fmtid="{D5CDD505-2E9C-101B-9397-08002B2CF9AE}" pid="3" name="MediaServiceImageTags">
    <vt:lpwstr/>
  </property>
</Properties>
</file>